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8" r:id="rId2"/>
    <p:sldId id="259" r:id="rId3"/>
    <p:sldId id="277" r:id="rId4"/>
    <p:sldId id="261" r:id="rId5"/>
    <p:sldId id="263" r:id="rId6"/>
    <p:sldId id="264" r:id="rId7"/>
    <p:sldId id="266" r:id="rId8"/>
    <p:sldId id="270" r:id="rId9"/>
    <p:sldId id="271" r:id="rId10"/>
    <p:sldId id="273" r:id="rId11"/>
    <p:sldId id="272" r:id="rId12"/>
    <p:sldId id="274" r:id="rId13"/>
    <p:sldId id="275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307E"/>
    <a:srgbClr val="CCCCCC"/>
    <a:srgbClr val="97ECFF"/>
    <a:srgbClr val="A6FFF2"/>
    <a:srgbClr val="EFCFAC"/>
    <a:srgbClr val="E2BA9F"/>
    <a:srgbClr val="8E8E8E"/>
    <a:srgbClr val="D4F4FF"/>
    <a:srgbClr val="B803FC"/>
    <a:srgbClr val="BDBC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85"/>
    <p:restoredTop sz="94706"/>
  </p:normalViewPr>
  <p:slideViewPr>
    <p:cSldViewPr snapToGrid="0" showGuides="1">
      <p:cViewPr varScale="1">
        <p:scale>
          <a:sx n="96" d="100"/>
          <a:sy n="96" d="100"/>
        </p:scale>
        <p:origin x="648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1F2D86-D0A9-4845-AC05-3D19F2E032DA}" type="datetimeFigureOut">
              <a:rPr lang="en-US" smtClean="0"/>
              <a:t>2/21/26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88F496-1282-B94D-AB8E-E681F12D3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353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72E34F-B08A-A08B-0144-0FBF07AEFD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EEE326A-AD80-4EEA-7E27-EB51FC415B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CCFF89-2E6D-331E-EE7C-1AE398A4F4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0038C0-636A-694B-8D15-0340468F90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8F496-1282-B94D-AB8E-E681F12D31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6355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FB4497-C138-D780-A531-1082DD6F2C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78F715-EDB2-F91E-0C23-03C16D0D32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52CFFD2-1654-5754-03C3-AD8A706A54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59DC23-53B4-42DD-83C1-35ECADD636D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8F496-1282-B94D-AB8E-E681F12D314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2879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80DA6C-24B2-2302-A694-503B1C60C9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4C35CDE-CE79-1BB0-1A67-36A9E04FA6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178F303-8A0D-9832-2A77-1CA385D7FA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5C5141-047C-08CE-77A8-D81C6F5164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8F496-1282-B94D-AB8E-E681F12D314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6578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BB0C59-E652-E4A5-B57C-D5F9EE2F3D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ABB369-6EF4-C397-5BBF-D7B8171261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890B981-5AD9-3B4E-F011-B8D2C44E25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59CC67-52C6-4532-7499-83564BD54A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8F496-1282-B94D-AB8E-E681F12D314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9967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EDD1DB-9E6E-0BBC-EB72-EFA454D738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FAB743F-4D2D-8B3F-96BB-EC31A94CBBA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B539289-D4F3-0060-6DB1-EE74865B04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C9CC1B-5BC4-F26B-88F1-70B1C96E31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8F496-1282-B94D-AB8E-E681F12D314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5454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B93B43-EAFB-7C5E-6235-413440DD04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F9C9B4D-8897-1DB1-BC75-6C61931149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3F43FD3-18BC-6F0A-8286-EC77035BB1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DB83A7-805C-84E0-FBA7-C5EA3AA0E7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8F496-1282-B94D-AB8E-E681F12D314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970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546BF6-F4AE-51B3-6E13-161CB95C37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AAF10E-27A5-CB06-C55A-377479B7A1C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71B5F45-2CF7-F286-7630-D3EC7502EB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62950A-6234-06FB-E32E-3557632AD4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8F496-1282-B94D-AB8E-E681F12D314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7850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3CB876-A810-26F6-AB27-8ECF7CE723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9C5352-59C7-38CC-FE43-4E649704764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439BD4D-FE47-97C2-CF0C-1178F6AF71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08492F-D9D7-CC8E-1DD1-7AF199C68D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8F496-1282-B94D-AB8E-E681F12D314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6434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C30214-EAC0-D6E0-BAD8-4EE8623215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9CAA54C-71FA-F751-0ABF-56E0306F32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EA3F14C-02FB-61E6-663D-7388F105F4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7B32B9-174D-8B35-5934-6A7EDAB619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8F496-1282-B94D-AB8E-E681F12D314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3865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F51CB5-FBF9-A5C7-78DD-09BD06FC82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16CBB2D-9BD0-A7A8-5D86-9872F2CFD9E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698774F-7683-85E7-945F-0F41E4E1E5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576AEA-F07E-56FA-DA55-5FC59ADC73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8F496-1282-B94D-AB8E-E681F12D314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6834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404C91-3B74-BE9D-4FA0-8D8CFFE295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CF72738-C252-51BC-49BE-41A7532B5C0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01D5A0A-7BAE-C2D5-236F-AD2DB1B27A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03636D-2A3B-93B4-9334-09DA3517EA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8F496-1282-B94D-AB8E-E681F12D314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9008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42C8E-70E4-85D0-12D3-7F358FC30B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99D8CE-5E55-2F6B-A953-02AF7A8946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58CDE6-C652-90E1-BC00-F8605B141F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A9C86-BC9F-2C4F-8C03-DD75AA1E9432}" type="datetimeFigureOut">
              <a:rPr lang="en-US" smtClean="0"/>
              <a:t>2/21/26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D4CFE1-1DD5-DD45-8CEC-CD4F7B4B8B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42C46C-F845-A8A0-FFC9-6C772C61C9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EE808-3AE8-2245-A977-53B33E985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3543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825EC2-AAE7-BEBE-B93E-5AFEA17297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E597E4-D86C-B7FA-DF47-E24E446974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465A33-27ED-C017-CD11-0DE2ED28E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A9C86-BC9F-2C4F-8C03-DD75AA1E9432}" type="datetimeFigureOut">
              <a:rPr lang="en-US" smtClean="0"/>
              <a:t>2/21/26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F2C1AE-5E66-CBA2-8B07-5BD86F7C78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06E552-05AD-786C-7240-E116906502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EE808-3AE8-2245-A977-53B33E985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377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73DA0C0-835F-6CF3-C301-5183E9FE90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0DF415E-19E3-4ED6-7FD5-C4614AE745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74B788-6281-BFCC-F624-F9C245C42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A9C86-BC9F-2C4F-8C03-DD75AA1E9432}" type="datetimeFigureOut">
              <a:rPr lang="en-US" smtClean="0"/>
              <a:t>2/21/26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CD6E13-F278-911A-EA80-6A394EAE0B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C76A04-D3A7-BDD2-7F92-7EEA9355D6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EE808-3AE8-2245-A977-53B33E985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426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755788-BC99-25E1-31AF-626FD9F9BA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B0E1DE-8CA7-288B-28FB-E0482231B7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764697-AEC3-FA76-851B-E5DAFFAA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A9C86-BC9F-2C4F-8C03-DD75AA1E9432}" type="datetimeFigureOut">
              <a:rPr lang="en-US" smtClean="0"/>
              <a:t>2/21/26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53F120-F7DB-11B5-38EB-191E269AB5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06FD3A-9B2F-1CD3-10C0-EDC495F99A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EE808-3AE8-2245-A977-53B33E985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484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AA30BA-A5BB-5517-6804-4FBFF5D2B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302E6B-56AF-CFB1-45B0-A2CCFD6334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4D2771-E062-11BA-9D76-19D4809F3E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A9C86-BC9F-2C4F-8C03-DD75AA1E9432}" type="datetimeFigureOut">
              <a:rPr lang="en-US" smtClean="0"/>
              <a:t>2/21/26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19B445-D2EC-7F2D-8F5A-3410E3A430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AF80CF-A325-1F07-0B7C-E9C44057F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EE808-3AE8-2245-A977-53B33E985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9930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92C8E-600C-3D52-F042-C545499557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B2C83A-0CA9-793B-9ACA-613E31A464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DFC701-1451-9944-4128-E7F949E591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06BCB6-B9BF-933C-C570-0AB4F95C29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A9C86-BC9F-2C4F-8C03-DD75AA1E9432}" type="datetimeFigureOut">
              <a:rPr lang="en-US" smtClean="0"/>
              <a:t>2/21/26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C879E9-AA4B-B63F-F051-E2879E41A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352757-8304-9179-B2A3-1B95ED70E2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EE808-3AE8-2245-A977-53B33E985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056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C778F-B67E-DAF7-5883-BC3490621E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48FB15-300D-BCDE-9A68-625DD7FC60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ABF64A-86C6-AFBE-F668-B78FAAD359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34D7CFC-FB58-8BA1-2645-88111117EA6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89BC83A-918E-666C-CEA0-63E7F72B24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85ECD62-BA33-D900-F105-B0105B7DF0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A9C86-BC9F-2C4F-8C03-DD75AA1E9432}" type="datetimeFigureOut">
              <a:rPr lang="en-US" smtClean="0"/>
              <a:t>2/21/26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7D4C47C-830D-42EB-4851-92BA3EA4D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9EDD03-DD16-B8BD-45B0-AD5F3FE1B7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EE808-3AE8-2245-A977-53B33E985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4011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DE44AC-188D-D858-C06F-E4415F4E39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AADF80-060D-2B80-9AF2-1BB14F5BA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A9C86-BC9F-2C4F-8C03-DD75AA1E9432}" type="datetimeFigureOut">
              <a:rPr lang="en-US" smtClean="0"/>
              <a:t>2/21/26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511229-4A53-31F2-5698-C598F6E6D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7A38272-1D0D-D166-1C36-076137CDE0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EE808-3AE8-2245-A977-53B33E985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634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4E35401-0541-48C6-C346-74E93ED38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A9C86-BC9F-2C4F-8C03-DD75AA1E9432}" type="datetimeFigureOut">
              <a:rPr lang="en-US" smtClean="0"/>
              <a:t>2/21/26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055DF0-14B0-7D8B-7509-17779F09B7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FEB61D-905D-7EC1-FB0E-18FBC91FC9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EE808-3AE8-2245-A977-53B33E985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6951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679B7A-F68F-CD9C-2CB3-BEE8356DCE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19E022-233E-3F47-B3A5-8CF9C7EC17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04C409-91F0-F668-AC70-9AE5F52F1E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26C8584-15AC-E371-5DE4-EB4EFA4F51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A9C86-BC9F-2C4F-8C03-DD75AA1E9432}" type="datetimeFigureOut">
              <a:rPr lang="en-US" smtClean="0"/>
              <a:t>2/21/26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2C5F36-3663-0529-A3C8-83FED358D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5FC5E4-1250-013A-5B21-9DDE39DB45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EE808-3AE8-2245-A977-53B33E985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611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4C79E0-F236-CFBB-06AD-5C5147F95A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2E9238F-D3CA-AE00-627A-4B5C29AB43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34BA37-1467-BBF1-DD10-D91E75E882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F6D779-308F-5A42-76A1-3B34278F8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A9C86-BC9F-2C4F-8C03-DD75AA1E9432}" type="datetimeFigureOut">
              <a:rPr lang="en-US" smtClean="0"/>
              <a:t>2/21/26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30D0DB-51E3-CBFF-C42D-43191B172C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9DEC3C-3418-7415-D18C-1764176D5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EE808-3AE8-2245-A977-53B33E985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100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BC539DF-A645-BC5B-2749-E64167585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387FF1-2B5F-D39C-270F-541E72F470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CEE26E-7D4B-6180-0EA1-8100AE5478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43A9C86-BC9F-2C4F-8C03-DD75AA1E9432}" type="datetimeFigureOut">
              <a:rPr lang="en-US" smtClean="0"/>
              <a:t>2/21/26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77CD48-0AAB-3D49-F650-D6711603E9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9694C1-60F4-38AB-F894-320B419C63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94EE808-3AE8-2245-A977-53B33E985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749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575B8AB-9144-86A7-989B-22EC1858C5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17333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878FB3E-096E-1F48-FB9C-267DFD89CC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52348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0B1A238-9587-904B-E176-A3289FEEA4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27897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1B6FB8F-6E29-B293-DC03-290FA0FC1C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60361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66308BB-09D1-F043-8432-25147BE190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20869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59869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530C32-F225-26E5-0196-9FCEF88ED1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54535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B5B652B-891D-2AB7-7BAD-5FD898CD92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90536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FCA29C0-610E-B9BC-B884-25D27B70F0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2036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DE398F6-4B98-F22D-5B71-A98DABA2A1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58575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4F63C1C-C53E-9BBF-A81A-33C04DB0CE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95465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0722E9D-F8CE-F0DB-58AE-2730D9549F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13972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302A258-7008-0A75-97EE-18E056B236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97186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465</TotalTime>
  <Words>11</Words>
  <Application>Microsoft Macintosh PowerPoint</Application>
  <PresentationFormat>Widescreen</PresentationFormat>
  <Paragraphs>11</Paragraphs>
  <Slides>13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10</cp:revision>
  <dcterms:created xsi:type="dcterms:W3CDTF">2026-02-21T16:29:30Z</dcterms:created>
  <dcterms:modified xsi:type="dcterms:W3CDTF">2026-02-22T00:15:02Z</dcterms:modified>
</cp:coreProperties>
</file>